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Consolas" panose="020B0609020204030204" pitchFamily="49" charset="0"/>
      <p:regular r:id="rId9"/>
      <p:bold r:id="rId10"/>
      <p:italic r:id="rId11"/>
      <p:boldItalic r:id="rId12"/>
    </p:embeddedFont>
    <p:embeddedFont>
      <p:font typeface="Roboto" panose="02000000000000000000" pitchFamily="2" charset="0"/>
      <p:regular r:id="rId13"/>
      <p:bold r:id="rId14"/>
      <p:italic r:id="rId15"/>
      <p:boldItalic r:id="rId16"/>
    </p:embeddedFont>
    <p:embeddedFont>
      <p:font typeface="Roboto Bold" panose="02000000000000000000" pitchFamily="2" charset="0"/>
      <p:bold r:id="rId17"/>
    </p:embeddedFont>
    <p:embeddedFont>
      <p:font typeface="Roboto Slab" pitchFamily="2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106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7564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6058" y="2817376"/>
            <a:ext cx="4942284" cy="259472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61405" y="1065252"/>
            <a:ext cx="7621191" cy="28146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350"/>
              </a:lnSpc>
              <a:buNone/>
            </a:pPr>
            <a:r>
              <a:rPr lang="en-US" sz="54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Encryption in Amazon S3: Securing Your Cloud Data</a:t>
            </a:r>
            <a:endParaRPr lang="en-US" sz="5400" dirty="0"/>
          </a:p>
        </p:txBody>
      </p:sp>
      <p:sp>
        <p:nvSpPr>
          <p:cNvPr id="5" name="Text 1"/>
          <p:cNvSpPr/>
          <p:nvPr/>
        </p:nvSpPr>
        <p:spPr>
          <a:xfrm>
            <a:off x="761405" y="3291721"/>
            <a:ext cx="7621191" cy="1723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When you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store data in Amazon S3 (Simple Storage Service), 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keeping it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secure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is essential. This is where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encryption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comes in.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Encryption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ensures that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your data is converted into a secure format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that can only be read or accessed by someone who has the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decryption key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761404" y="5276492"/>
            <a:ext cx="7621191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Here's a simple explanation of how encryption works in S3 and why it's important:</a:t>
            </a:r>
            <a:endParaRPr lang="en-US" sz="2400" dirty="0"/>
          </a:p>
        </p:txBody>
      </p:sp>
      <p:sp>
        <p:nvSpPr>
          <p:cNvPr id="7" name="Shape 3"/>
          <p:cNvSpPr/>
          <p:nvPr/>
        </p:nvSpPr>
        <p:spPr>
          <a:xfrm>
            <a:off x="761405" y="6799898"/>
            <a:ext cx="348020" cy="348020"/>
          </a:xfrm>
          <a:prstGeom prst="roundRect">
            <a:avLst>
              <a:gd name="adj" fmla="val 2627172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025" y="6553517"/>
            <a:ext cx="332780" cy="33278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18128" y="6529586"/>
            <a:ext cx="1814274" cy="380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3200" b="1" dirty="0">
                <a:solidFill>
                  <a:srgbClr val="15213F"/>
                </a:solidFill>
                <a:ea typeface="Roboto Bold" pitchFamily="34" charset="-122"/>
                <a:cs typeface="Roboto Bold" pitchFamily="34" charset="-120"/>
              </a:rPr>
              <a:t>by Ram N Java</a:t>
            </a:r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10" y="2347674"/>
            <a:ext cx="4869061" cy="353413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350437" y="224004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60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What is Encryption?</a:t>
            </a:r>
            <a:endParaRPr lang="en-US" sz="6000" dirty="0"/>
          </a:p>
        </p:txBody>
      </p:sp>
      <p:sp>
        <p:nvSpPr>
          <p:cNvPr id="5" name="Shape 1"/>
          <p:cNvSpPr/>
          <p:nvPr/>
        </p:nvSpPr>
        <p:spPr>
          <a:xfrm>
            <a:off x="6350437" y="3381851"/>
            <a:ext cx="7415927" cy="2607707"/>
          </a:xfrm>
          <a:prstGeom prst="roundRect">
            <a:avLst>
              <a:gd name="adj" fmla="val 1420"/>
            </a:avLst>
          </a:prstGeom>
          <a:solidFill>
            <a:srgbClr val="E9ECF2"/>
          </a:solidFill>
          <a:ln/>
        </p:spPr>
      </p:sp>
      <p:sp>
        <p:nvSpPr>
          <p:cNvPr id="6" name="Text 2"/>
          <p:cNvSpPr/>
          <p:nvPr/>
        </p:nvSpPr>
        <p:spPr>
          <a:xfrm>
            <a:off x="6597253" y="362866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Data Protection</a:t>
            </a:r>
            <a:endParaRPr lang="en-US" sz="3200" dirty="0"/>
          </a:p>
        </p:txBody>
      </p:sp>
      <p:sp>
        <p:nvSpPr>
          <p:cNvPr id="7" name="Text 3"/>
          <p:cNvSpPr/>
          <p:nvPr/>
        </p:nvSpPr>
        <p:spPr>
          <a:xfrm>
            <a:off x="6597253" y="4162544"/>
            <a:ext cx="692229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Encryption is like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locking your data in a safe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 Even if someone manages to access your S3 bucket without permission, they won't be able to understand the data unless they have the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right key 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to unlock it.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095" y="447556"/>
            <a:ext cx="6643330" cy="507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50"/>
              </a:lnSpc>
              <a:buNone/>
            </a:pPr>
            <a:r>
              <a:rPr lang="en-US" sz="44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Types of Encryption in Amazon S3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95" y="1280517"/>
            <a:ext cx="812602" cy="13002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28418" y="1443038"/>
            <a:ext cx="2779633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800" b="1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Server-Side Encryption (SSE)</a:t>
            </a:r>
            <a:endParaRPr lang="en-US" sz="2800" b="1" dirty="0"/>
          </a:p>
        </p:txBody>
      </p:sp>
      <p:sp>
        <p:nvSpPr>
          <p:cNvPr id="5" name="Text 2"/>
          <p:cNvSpPr/>
          <p:nvPr/>
        </p:nvSpPr>
        <p:spPr>
          <a:xfrm>
            <a:off x="1628418" y="1794391"/>
            <a:ext cx="12429887" cy="507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Amazon S3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encrypts your data after you upload it and decrypts it when you download it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 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You don't have to manage the encryption yourself. There are three types of SSE:</a:t>
            </a:r>
            <a:endParaRPr lang="en-US" sz="2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095" y="6247864"/>
            <a:ext cx="812602" cy="130028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28418" y="2743319"/>
            <a:ext cx="2031682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ea typeface="Roboto Slab" pitchFamily="34" charset="-122"/>
                <a:cs typeface="Roboto Slab" pitchFamily="34" charset="-120"/>
              </a:rPr>
              <a:t>1. SSE-S3 (Default)</a:t>
            </a:r>
            <a:endParaRPr lang="en-US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8" name="Text 4"/>
          <p:cNvSpPr/>
          <p:nvPr/>
        </p:nvSpPr>
        <p:spPr>
          <a:xfrm>
            <a:off x="1628419" y="3094673"/>
            <a:ext cx="12227282" cy="591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S3 manages the encryption keys for you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 Every object is encrypted with a unique key, 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and those keys are encrypted using a master key.</a:t>
            </a:r>
            <a:endParaRPr lang="en-US" sz="2400" dirty="0"/>
          </a:p>
        </p:txBody>
      </p:sp>
      <p:sp>
        <p:nvSpPr>
          <p:cNvPr id="10" name="Text 5"/>
          <p:cNvSpPr/>
          <p:nvPr/>
        </p:nvSpPr>
        <p:spPr>
          <a:xfrm>
            <a:off x="1628418" y="4043601"/>
            <a:ext cx="3540443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ea typeface="Roboto Slab" pitchFamily="34" charset="-122"/>
                <a:cs typeface="Roboto Slab" pitchFamily="34" charset="-120"/>
              </a:rPr>
              <a:t>2. SSE-KMS (Key Management Service)</a:t>
            </a:r>
            <a:endParaRPr lang="en-US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1" name="Text 6"/>
          <p:cNvSpPr/>
          <p:nvPr/>
        </p:nvSpPr>
        <p:spPr>
          <a:xfrm>
            <a:off x="1628418" y="4394954"/>
            <a:ext cx="12429887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You use AWS Key Management Service (KMS) to manage the encryption keys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 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This gives you more control over who can access your keys and provides auditing features.</a:t>
            </a:r>
            <a:endParaRPr lang="en-US" sz="2400" dirty="0"/>
          </a:p>
        </p:txBody>
      </p:sp>
      <p:sp>
        <p:nvSpPr>
          <p:cNvPr id="13" name="Text 7"/>
          <p:cNvSpPr/>
          <p:nvPr/>
        </p:nvSpPr>
        <p:spPr>
          <a:xfrm>
            <a:off x="1628418" y="5343882"/>
            <a:ext cx="3120390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ea typeface="Roboto Slab" pitchFamily="34" charset="-122"/>
                <a:cs typeface="Roboto Slab" pitchFamily="34" charset="-120"/>
              </a:rPr>
              <a:t>3. SSE-C (Customer-Provided Keys)</a:t>
            </a:r>
            <a:endParaRPr lang="en-US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Text 8"/>
          <p:cNvSpPr/>
          <p:nvPr/>
        </p:nvSpPr>
        <p:spPr>
          <a:xfrm>
            <a:off x="1628418" y="5695236"/>
            <a:ext cx="12429887" cy="552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You provide your own encryption keys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 AWS uses your keys to encrypt and decrypt your data 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but doesn't store them.</a:t>
            </a:r>
            <a:endParaRPr lang="en-US" sz="2400" dirty="0"/>
          </a:p>
        </p:txBody>
      </p:sp>
      <p:sp>
        <p:nvSpPr>
          <p:cNvPr id="16" name="Text 9"/>
          <p:cNvSpPr/>
          <p:nvPr/>
        </p:nvSpPr>
        <p:spPr>
          <a:xfrm>
            <a:off x="1628418" y="6644164"/>
            <a:ext cx="2175986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2800" b="1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Client-Side Encryption</a:t>
            </a:r>
            <a:endParaRPr lang="en-US" sz="2800" b="1" dirty="0"/>
          </a:p>
        </p:txBody>
      </p:sp>
      <p:sp>
        <p:nvSpPr>
          <p:cNvPr id="17" name="Text 10"/>
          <p:cNvSpPr/>
          <p:nvPr/>
        </p:nvSpPr>
        <p:spPr>
          <a:xfrm>
            <a:off x="1628418" y="6995517"/>
            <a:ext cx="12429887" cy="5913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In this case,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you encrypt the data yourself before uploading it to S3 and decrypt it after downloading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 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This provides maximum control since only you have the keys.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729" y="2394347"/>
            <a:ext cx="4868942" cy="344078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1092160"/>
            <a:ext cx="6299121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60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Why Use Encryption?</a:t>
            </a:r>
            <a:endParaRPr lang="en-US" sz="6000" dirty="0"/>
          </a:p>
        </p:txBody>
      </p:sp>
      <p:sp>
        <p:nvSpPr>
          <p:cNvPr id="5" name="Shape 1"/>
          <p:cNvSpPr/>
          <p:nvPr/>
        </p:nvSpPr>
        <p:spPr>
          <a:xfrm>
            <a:off x="864037" y="2511623"/>
            <a:ext cx="555427" cy="55542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6" name="Text 2"/>
          <p:cNvSpPr/>
          <p:nvPr/>
        </p:nvSpPr>
        <p:spPr>
          <a:xfrm>
            <a:off x="1065371" y="2604135"/>
            <a:ext cx="15263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3600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1</a:t>
            </a:r>
            <a:endParaRPr lang="en-US" sz="3600" dirty="0"/>
          </a:p>
        </p:txBody>
      </p:sp>
      <p:sp>
        <p:nvSpPr>
          <p:cNvPr id="7" name="Text 3"/>
          <p:cNvSpPr/>
          <p:nvPr/>
        </p:nvSpPr>
        <p:spPr>
          <a:xfrm>
            <a:off x="1666280" y="251162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Data Security</a:t>
            </a:r>
            <a:endParaRPr lang="en-US" sz="3200" dirty="0"/>
          </a:p>
        </p:txBody>
      </p:sp>
      <p:sp>
        <p:nvSpPr>
          <p:cNvPr id="8" name="Text 4"/>
          <p:cNvSpPr/>
          <p:nvPr/>
        </p:nvSpPr>
        <p:spPr>
          <a:xfrm>
            <a:off x="1666280" y="3045500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Protect sensitive information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, even if someone gains unauthorized access to your storage.</a:t>
            </a:r>
            <a:endParaRPr lang="en-US" sz="2400" dirty="0"/>
          </a:p>
        </p:txBody>
      </p:sp>
      <p:sp>
        <p:nvSpPr>
          <p:cNvPr id="9" name="Shape 5"/>
          <p:cNvSpPr/>
          <p:nvPr/>
        </p:nvSpPr>
        <p:spPr>
          <a:xfrm>
            <a:off x="864037" y="436006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10" name="Text 6"/>
          <p:cNvSpPr/>
          <p:nvPr/>
        </p:nvSpPr>
        <p:spPr>
          <a:xfrm>
            <a:off x="1039416" y="4452580"/>
            <a:ext cx="204549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3600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2</a:t>
            </a:r>
            <a:endParaRPr lang="en-US" sz="3600" dirty="0"/>
          </a:p>
        </p:txBody>
      </p:sp>
      <p:sp>
        <p:nvSpPr>
          <p:cNvPr id="11" name="Text 7"/>
          <p:cNvSpPr/>
          <p:nvPr/>
        </p:nvSpPr>
        <p:spPr>
          <a:xfrm>
            <a:off x="1666280" y="436006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Compliance</a:t>
            </a:r>
            <a:endParaRPr lang="en-US" sz="3200" dirty="0"/>
          </a:p>
        </p:txBody>
      </p:sp>
      <p:sp>
        <p:nvSpPr>
          <p:cNvPr id="12" name="Text 8"/>
          <p:cNvSpPr/>
          <p:nvPr/>
        </p:nvSpPr>
        <p:spPr>
          <a:xfrm>
            <a:off x="1666280" y="4893945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Meet regulatory requirements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for data protection, such as GDPR, HIPAA, or PCI-DSS.</a:t>
            </a:r>
            <a:endParaRPr lang="en-US" sz="2400" dirty="0"/>
          </a:p>
        </p:txBody>
      </p:sp>
      <p:sp>
        <p:nvSpPr>
          <p:cNvPr id="13" name="Shape 9"/>
          <p:cNvSpPr/>
          <p:nvPr/>
        </p:nvSpPr>
        <p:spPr>
          <a:xfrm>
            <a:off x="864037" y="620851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14" name="Text 10"/>
          <p:cNvSpPr/>
          <p:nvPr/>
        </p:nvSpPr>
        <p:spPr>
          <a:xfrm>
            <a:off x="1041678" y="6301026"/>
            <a:ext cx="200025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3600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3</a:t>
            </a:r>
            <a:endParaRPr lang="en-US" sz="3600" dirty="0"/>
          </a:p>
        </p:txBody>
      </p:sp>
      <p:sp>
        <p:nvSpPr>
          <p:cNvPr id="15" name="Text 11"/>
          <p:cNvSpPr/>
          <p:nvPr/>
        </p:nvSpPr>
        <p:spPr>
          <a:xfrm>
            <a:off x="1666280" y="620851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Peace of Mind</a:t>
            </a:r>
            <a:endParaRPr lang="en-US" sz="3200" dirty="0"/>
          </a:p>
        </p:txBody>
      </p:sp>
      <p:sp>
        <p:nvSpPr>
          <p:cNvPr id="16" name="Text 12"/>
          <p:cNvSpPr/>
          <p:nvPr/>
        </p:nvSpPr>
        <p:spPr>
          <a:xfrm>
            <a:off x="1666280" y="6742390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Knowing your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data is protected 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in the cloud reduces risks.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791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0225" y="3048357"/>
            <a:ext cx="4933950" cy="213395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73311" y="607576"/>
            <a:ext cx="7597378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54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How Does S3 Encryption Work?</a:t>
            </a:r>
            <a:endParaRPr lang="en-US" sz="54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311" y="2320052"/>
            <a:ext cx="1104781" cy="176772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2209443" y="2540913"/>
            <a:ext cx="276213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200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Upload Files</a:t>
            </a:r>
            <a:endParaRPr lang="en-US" sz="3200" dirty="0"/>
          </a:p>
        </p:txBody>
      </p:sp>
      <p:sp>
        <p:nvSpPr>
          <p:cNvPr id="7" name="Text 2"/>
          <p:cNvSpPr/>
          <p:nvPr/>
        </p:nvSpPr>
        <p:spPr>
          <a:xfrm>
            <a:off x="2209443" y="3018711"/>
            <a:ext cx="6161246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When you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upload files to S3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, you can choose to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enable encryption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</a:t>
            </a:r>
            <a:endParaRPr lang="en-US" sz="24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311" y="4087773"/>
            <a:ext cx="1104781" cy="1767721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2209443" y="4308634"/>
            <a:ext cx="2888337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200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Automatic Encryption</a:t>
            </a:r>
            <a:endParaRPr lang="en-US" sz="3200" dirty="0"/>
          </a:p>
        </p:txBody>
      </p:sp>
      <p:sp>
        <p:nvSpPr>
          <p:cNvPr id="10" name="Text 4"/>
          <p:cNvSpPr/>
          <p:nvPr/>
        </p:nvSpPr>
        <p:spPr>
          <a:xfrm>
            <a:off x="2209443" y="4786432"/>
            <a:ext cx="6161246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If you select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SSE-S3 or SSE-KMS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, Amazon S3 automatically encrypts the data for you.</a:t>
            </a:r>
            <a:endParaRPr lang="en-US" sz="24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311" y="5855494"/>
            <a:ext cx="1104781" cy="1767721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2209443" y="6076355"/>
            <a:ext cx="2864168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200" dirty="0">
                <a:solidFill>
                  <a:srgbClr val="15213F"/>
                </a:solidFill>
                <a:ea typeface="Roboto Slab" pitchFamily="34" charset="-122"/>
                <a:cs typeface="Roboto Slab" pitchFamily="34" charset="-120"/>
              </a:rPr>
              <a:t>Access and Download</a:t>
            </a:r>
            <a:endParaRPr lang="en-US" sz="3200" dirty="0"/>
          </a:p>
        </p:txBody>
      </p:sp>
      <p:sp>
        <p:nvSpPr>
          <p:cNvPr id="13" name="Text 6"/>
          <p:cNvSpPr/>
          <p:nvPr/>
        </p:nvSpPr>
        <p:spPr>
          <a:xfrm>
            <a:off x="2209443" y="6554153"/>
            <a:ext cx="6161246" cy="1067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Whenever you access or download your files,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Amazon S3 decrypts them 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so you can read and use them as usual.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456253"/>
            <a:ext cx="8466058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60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How to Enable S3 Encryption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864037" y="2844879"/>
            <a:ext cx="358020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S3 Management Console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864037" y="3477458"/>
            <a:ext cx="3898821" cy="20978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When creating a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new bucket or uploading files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, you can enable encryption under the "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Properties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" or "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Object details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" sections.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5372695" y="284487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AWS CLI</a:t>
            </a:r>
            <a:endParaRPr lang="en-US" sz="3200" dirty="0"/>
          </a:p>
        </p:txBody>
      </p:sp>
      <p:sp>
        <p:nvSpPr>
          <p:cNvPr id="6" name="Text 4"/>
          <p:cNvSpPr/>
          <p:nvPr/>
        </p:nvSpPr>
        <p:spPr>
          <a:xfrm>
            <a:off x="5372695" y="3477458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You can enable encryption when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uploading files 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with commands like: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4261564" y="5462389"/>
            <a:ext cx="7569200" cy="449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dirty="0">
                <a:solidFill>
                  <a:srgbClr val="15213F"/>
                </a:solidFill>
                <a:highlight>
                  <a:srgbClr val="D7DFF4"/>
                </a:highlight>
                <a:ea typeface="Consolas" pitchFamily="34" charset="-122"/>
                <a:cs typeface="Consolas" pitchFamily="34" charset="-120"/>
              </a:rPr>
              <a:t>aws s3 cp yourfile.txt s3://your-bucket-name/ --sse AES256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9881354" y="284487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32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Bucket Policies</a:t>
            </a:r>
            <a:endParaRPr lang="en-US" sz="3200" dirty="0"/>
          </a:p>
        </p:txBody>
      </p:sp>
      <p:sp>
        <p:nvSpPr>
          <p:cNvPr id="11" name="Text 9"/>
          <p:cNvSpPr/>
          <p:nvPr/>
        </p:nvSpPr>
        <p:spPr>
          <a:xfrm>
            <a:off x="9881354" y="3477458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You can set a </a:t>
            </a:r>
            <a:r>
              <a:rPr lang="en-US" sz="2400" dirty="0">
                <a:solidFill>
                  <a:srgbClr val="C00000"/>
                </a:solidFill>
                <a:ea typeface="Roboto" pitchFamily="34" charset="-122"/>
                <a:cs typeface="Roboto" pitchFamily="34" charset="-120"/>
              </a:rPr>
              <a:t>bucket policy 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that requires all uploaded data to be encrypted.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504</Words>
  <Application>Microsoft Office PowerPoint</Application>
  <PresentationFormat>Custom</PresentationFormat>
  <Paragraphs>54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Roboto</vt:lpstr>
      <vt:lpstr>Consolas</vt:lpstr>
      <vt:lpstr>Arial</vt:lpstr>
      <vt:lpstr>Roboto Bold</vt:lpstr>
      <vt:lpstr>Roboto Slab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Ramesh N</cp:lastModifiedBy>
  <cp:revision>19</cp:revision>
  <dcterms:created xsi:type="dcterms:W3CDTF">2024-11-18T13:32:16Z</dcterms:created>
  <dcterms:modified xsi:type="dcterms:W3CDTF">2024-11-29T09:04:20Z</dcterms:modified>
</cp:coreProperties>
</file>